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46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799"/>
            <a:ext cx="232034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>
                <a:latin typeface="Kristen ITC" pitchFamily="66" charset="0"/>
              </a:rPr>
              <a:t>l</a:t>
            </a:r>
            <a:r>
              <a:rPr lang="fr-FR" sz="3200" dirty="0" smtClean="0">
                <a:latin typeface="Kristen ITC" pitchFamily="66" charset="0"/>
              </a:rPr>
              <a:t>undi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42867" y="1192368"/>
            <a:ext cx="228385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mardi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sp>
        <p:nvSpPr>
          <p:cNvPr id="14" name="TextBox 6"/>
          <p:cNvSpPr txBox="1"/>
          <p:nvPr/>
        </p:nvSpPr>
        <p:spPr>
          <a:xfrm>
            <a:off x="237500" y="2170331"/>
            <a:ext cx="2283854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mercredi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94257" y="3258234"/>
            <a:ext cx="2283854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jeudi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4802747" y="274020"/>
            <a:ext cx="2283854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vendredi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4495800" y="3581400"/>
            <a:ext cx="3045854" cy="646331"/>
          </a:xfrm>
          <a:prstGeom prst="rect">
            <a:avLst/>
          </a:prstGeom>
          <a:solidFill>
            <a:srgbClr val="FF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dimanche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4876800" y="1515534"/>
            <a:ext cx="2283854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samedi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191000" y="4724400"/>
            <a:ext cx="4724400" cy="646331"/>
          </a:xfrm>
          <a:prstGeom prst="rect">
            <a:avLst/>
          </a:prstGeom>
          <a:solidFill>
            <a:schemeClr val="bg1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…ce sont les jours!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5638799" y="2475131"/>
            <a:ext cx="745365" cy="646331"/>
          </a:xfrm>
          <a:prstGeom prst="rect">
            <a:avLst/>
          </a:prstGeom>
          <a:solidFill>
            <a:schemeClr val="bg1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et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799"/>
            <a:ext cx="8416343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Donnez le jour: </a:t>
            </a:r>
            <a:r>
              <a:rPr lang="fr-FR" sz="3200" dirty="0" err="1" smtClean="0">
                <a:latin typeface="Kristen ITC" pitchFamily="66" charset="0"/>
              </a:rPr>
              <a:t>give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day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comes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before</a:t>
            </a:r>
            <a:r>
              <a:rPr lang="fr-FR" sz="3200" dirty="0" smtClean="0">
                <a:latin typeface="Kristen ITC" pitchFamily="66" charset="0"/>
              </a:rPr>
              <a:t> and the </a:t>
            </a:r>
            <a:r>
              <a:rPr lang="fr-FR" sz="3200" dirty="0" err="1" smtClean="0">
                <a:latin typeface="Kristen ITC" pitchFamily="66" charset="0"/>
              </a:rPr>
              <a:t>day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comes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after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each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day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listed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04800" y="2285999"/>
            <a:ext cx="228385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1. mardi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sp>
        <p:nvSpPr>
          <p:cNvPr id="14" name="TextBox 6"/>
          <p:cNvSpPr txBox="1"/>
          <p:nvPr/>
        </p:nvSpPr>
        <p:spPr>
          <a:xfrm>
            <a:off x="4648200" y="4343400"/>
            <a:ext cx="3599646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5. mercredi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04800" y="3296870"/>
            <a:ext cx="2283854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2. jeudi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3048000" y="5334000"/>
            <a:ext cx="3386071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6. vendredi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545983" y="3299136"/>
            <a:ext cx="3045854" cy="646331"/>
          </a:xfrm>
          <a:prstGeom prst="rect">
            <a:avLst/>
          </a:prstGeom>
          <a:solidFill>
            <a:srgbClr val="FF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4. dimanche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629400" y="5943600"/>
            <a:ext cx="2283854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7. samedi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833871" y="2285999"/>
            <a:ext cx="2743201" cy="646331"/>
          </a:xfrm>
          <a:prstGeom prst="rect">
            <a:avLst/>
          </a:prstGeom>
          <a:solidFill>
            <a:schemeClr val="bg1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3. lundi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934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57</Words>
  <Application>Microsoft Office PowerPoint</Application>
  <PresentationFormat>On-screen Show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2011-10-13T11:15:57Z</dcterms:modified>
</cp:coreProperties>
</file>